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68F23B-60DB-48C4-A3DD-796FE3C763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2F6786-2EC6-4277-A86C-36DEAA78E6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PS of all metabolic pathways of PGDBs present in both MetaCyc PGDBs and MicroCyc PGDBs. A: among Bacteria; B: among Archaea.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A54FA2-8C5A-465C-A667-953B6A14F6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Comparison of PS of all metabolic pathways of PGDBs present in both MetaCyc PGDBs and MicroCyc PGDBs. A: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435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Comparison of PS of all metabolic pathways of PGDBs present in both MetaCyc PGDBs and MicroCyc PGDBs. A: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2024-05-18T21:15:00Z</dcterms:modified>
</cp:coreProperties>
</file>