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6A5326-EDBA-4EB2-BDD3-313A7D5556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17B54D-1C12-4214-8FC0-B1E54403E25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Exploration of large pathway databases to assemble gene regulatory and signaling networks.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3E68CD-04C3-4419-BF32-2856C950567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GRN returned by pyBRAvo. The color code of the edges gives their provenance: orange for CTD, purple for Panther, green for PID, red for Reactome and gray for the expansion of protein complexes. The edge tips depend on the interactions type: triangle for an activation, bar for an inhibition, arrow with bar for an unknown interaction type and diamond for a complex composition. This graphical export was made with Cytoscape 3.7 (13), following the instructions of Supplementary Methods 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3E68CD-04C3-4419-BF32-2856C950567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Betweenness centrality vs. number of neighbor nodes for the largest component graph obtained with PyPath and pyBRAvo, respectively, when querying signaling knowledge in Omnipath and PC. The names of the 10 species having the highest betweenness centrality score are shown, and blue names and blue stars correspond to species top-ranked in both graphs.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3E68CD-04C3-4419-BF32-2856C950567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Comparative analyses of the networks obtained with pyBRAvo and PyPath. The horizontal axis represents the level of reconstruction depth of the SN. Bars plot show measures of the number of nodes; lines show the number of edges, the y-axis (left) is shown in a logarithmic scale.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3E68CD-04C3-4419-BF32-2856C9505672}"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11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113"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113"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113"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baaa113, </a:t>
            </a:r>
            <a:r>
              <a:rPr lang="en-US" altLang="en-US" sz="1000">
                <a:solidFill>
                  <a:srgbClr val="333333"/>
                </a:solidFill>
                <a:hlinkClick r:id="rId3"/>
              </a:rPr>
              <a:t>https://doi.org/10.1093/database/baaa113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Exploration of large pathway databases to assemble gene regulatory and signaling networks.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78100" y="1371600"/>
            <a:ext cx="399655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baaa113, </a:t>
            </a:r>
            <a:r>
              <a:rPr lang="en-US" altLang="en-US" sz="1000">
                <a:solidFill>
                  <a:srgbClr val="333333"/>
                </a:solidFill>
                <a:hlinkClick r:id="rId3"/>
              </a:rPr>
              <a:t>https://doi.org/10.1093/database/baaa113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GRN returned by pyBRAvo. The color code of the edges gives their provenance: orange for CTD, purple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4753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baaa113, </a:t>
            </a:r>
            <a:r>
              <a:rPr lang="en-US" altLang="en-US" sz="1000">
                <a:solidFill>
                  <a:srgbClr val="333333"/>
                </a:solidFill>
                <a:hlinkClick r:id="rId3"/>
              </a:rPr>
              <a:t>https://doi.org/10.1093/database/baaa113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Betweenness centrality vs. number of neighbor nodes for the largest component graph obtained with PyPath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6716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baaa113, </a:t>
            </a:r>
            <a:r>
              <a:rPr lang="en-US" altLang="en-US" sz="1000">
                <a:solidFill>
                  <a:srgbClr val="333333"/>
                </a:solidFill>
                <a:hlinkClick r:id="rId3"/>
              </a:rPr>
              <a:t>https://doi.org/10.1093/database/baaa113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Comparative analyses of the networks obtained with pyBRAvo and PyPath. The horizontal axis represents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5635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Exploration of large pathway databases to assemble gene regulatory and signaling networks.
</vt:lpstr>
      <vt:lpstr>Figure 2. GRN returned by pyBRAvo. The color code of the edges gives their provenance: orange for CTD, purple for ...</vt:lpstr>
      <vt:lpstr>Figure 4. Betweenness centrality vs. number of neighbor nodes for the largest component graph obtained with PyPath and ...</vt:lpstr>
      <vt:lpstr>Figure 3. Comparative analyses of the networks obtained with pyBRAvo and PyPath. The horizontal axis represents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2024-05-19T09:48:02Z</dcterms:modified>
</cp:coreProperties>
</file>