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A7F79E-3791-4A3B-A056-4DC0E4118D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8367C9-1DB7-4E8F-B871-5277EE9CE9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Web service-enabled workflow built in Argo for identification of metabolic process concepts. The workflow features BioC as the Web service’s input and output format. The callouts show component-specific output annotation types that are relevant for this workflow.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D1ED88-1B2C-4F6C-A3A3-7A61885C92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Web service-enabled workflow built in Argo for biological event extraction. The workflow accepts REST calls with data in BioNLP format and produces RDF output. The callouts show component-specific output annotation types that are relevant for this workflow.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D1ED88-1B2C-4F6C-A3A3-7A61885C925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u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Web service-enabled workflow built in Argo for identification of metabolic process concepts. The workflow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100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 Web service-enabled workflow built in Argo for biological event extraction. The workflow accepts REST calls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095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A Web service-enabled workflow built in Argo for identification of metabolic process concepts. The workflow ...</vt:lpstr>
      <vt:lpstr>Figure 2. A Web service-enabled workflow built in Argo for biological event extraction. The workflow accepts REST calls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2024-05-20T09:38:31Z</dcterms:modified>
</cp:coreProperties>
</file>