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F10D6-7E11-4224-B2E7-5170099E1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1A6CF-A3DB-46E8-8794-D9034425D4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Logotype meaning of the Halophytes.rnrt.tn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20A22-A53A-4753-B8E5-123FE96E07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Logotype meaning of the Halophytes.rnrt.tn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61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Logotype meaning of the Halophytes.rnrt.tn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2024-05-17T04:13:58Z</dcterms:modified>
</cp:coreProperties>
</file>