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B6A2D1-30C1-4772-A7EF-BB84ACC327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CBA31-6C31-4360-8274-B5320D22F5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BIMS interface where users can create input files for the Field Book App.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5E11D-C88A-4297-8950-C63472A112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16. </a:t>
            </a:r>
            <a:r>
              <a:rPr lang="en-US" altLang="en-US" b="0"/>
              <a:t>BIMS interface where users can create input files for the Field Book App.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819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16. BIMS interface where users can create input files for the Field Book App.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2024-05-19T14:41:41Z</dcterms:modified>
</cp:coreProperties>
</file>