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8A2481-5ABE-4108-AF7B-52D2084BCC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5B2387-F377-4C43-A417-7FD5DFFD6C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Histogram of pH values in PurificationDB. (B) Histogram of sodium chloride salt concentration values in PurificationDB.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2AC81-0476-415B-AE44-78C692B9B2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Pages of PurificationDB. (A) On the ‘Database’ page, users can browse entries of the database, labeled with their name, UniProt ID, and associated PDB IDs. (B) Upon selection of a UniProt entry O95271, entries from PurificationDB corresponding to this protein are displayed. In this case, we can see that there are several sets of buffer conditions published.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2AC81-0476-415B-AE44-78C692B9B23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Histogram of pH values in PurificationDB. (B) Histogram of sodium chloride salt concentration values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67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Pages of PurificationDB. (A) On the ‘Database’ page, users can browse entries of the database, labeled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563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(A) Histogram of pH values in PurificationDB. (B) Histogram of sodium chloride salt concentration values in ...</vt:lpstr>
      <vt:lpstr>Figure 2. Pages of PurificationDB. (A) On the ‘Database’ page, users can browse entries of the database, labeled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2024-05-12T01:45:59Z</dcterms:modified>
</cp:coreProperties>
</file>