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553277-FD49-448E-991B-64EE7BE80B3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2B42B6-9BEC-4492-9797-02B8B3A406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Screen capture of the similarity search results for astemizole. The attributes listed in the results table, i.e. No., chemical name, structure, score, hERG channel assay results and APD assay results, indicate the compound's similarity rank among the top 30 compounds, the name of the chemical compounds, JPG images of the chemical compounds, the similarity score calculated by tanimoto.pl, hERG assay results and the APD assay results,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3A46DF-DA9B-4AA5-96FE-AD9F06D55FC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bar017, </a:t>
            </a:r>
            <a:r>
              <a:rPr lang="en-US" altLang="en-US" sz="1000">
                <a:solidFill>
                  <a:srgbClr val="333333"/>
                </a:solidFill>
                <a:hlinkClick r:id="rId3"/>
              </a:rPr>
              <a:t>https://doi.org/10.1093/database/bar017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Screen capture of the similarity search results for astemizole. The attributes listed in the results table,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57400" y="1371600"/>
            <a:ext cx="504050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Screen capture of the similarity search results for astemizole. The attributes listed in the results table,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2024-05-02T19:51:12Z</dcterms:modified>
</cp:coreProperties>
</file>