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0CA593-FE6B-4247-B2A1-2B32E1D267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23799A-4368-42F1-9495-8BC37EF4B7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User interface and visualization of disease mapping. (a) Browse and search interface of the HBDB. (b) Disease mapping to human physiology and statistics of references associated with diseases. (c) The collected compounds, references and diseases are listed in three tabs for browsing.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A40CBD-C041-41C3-BF36-64045304B9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baz139, </a:t>
            </a:r>
            <a:r>
              <a:rPr lang="en-US" altLang="en-US" sz="1000">
                <a:solidFill>
                  <a:srgbClr val="333333"/>
                </a:solidFill>
                <a:hlinkClick r:id="rId3"/>
              </a:rPr>
              <a:t>https://doi.org/10.1093/database/baz139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User interface and visualization of disease mapping. (a) Browse and search interface of the HBDB. (b)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User interface and visualization of disease mapping. (a) Browse and search interface of the HBDB. (b) Disease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2024-05-19T14:16:29Z</dcterms:modified>
</cp:coreProperties>
</file>