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8DEA29-19B9-4FDA-B903-03CEFCED5E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1637B2-19AF-4F73-B866-F7819C99DB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‘browse’ form is the major entry point to query the database. (A) ‘What’s new’ section contains links to newly deposited sequences and announcements about OpenFluDB feature development. (B) The ‘Quick search’ field is used to query on EPI_ISL_ID, EPIID, isolate name or EMBL/DDBJ/GenBank accession numbers. (C) Basic ‘browse’ fields are composed of viral type and subtype, viral host and sample collection geographical location. Multiple selections are possible. (D) Several additional filters can be appended to the query; sample collection date, submission date, minimal sequence length, isolate name, EPI_ISL_ID, passage history, lineage, EPIID, DDBJ/EMBL/GenBank accession number, sequence submitter laboratory, whether the isolate has been primarily deposited in OpenFluDB, whether the isolate is publicly accessible in DDBJ/EMBL/GenBank and whether the sequence has a complete CDS. Finally, required segments or complete genome can be specified.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19CED4-389C-414E-A98B-C5F446D1CF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baq004, </a:t>
            </a:r>
            <a:r>
              <a:rPr lang="en-US" altLang="en-US" sz="1000">
                <a:solidFill>
                  <a:srgbClr val="333333"/>
                </a:solidFill>
                <a:hlinkClick r:id="rId3"/>
              </a:rPr>
              <a:t>https://doi.org/10.1093/database/baq004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‘browse’ form is the major entry point to query the database. (A) ‘What’s new’ section contains links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701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‘browse’ form is the major entry point to query the database. (A) ‘What’s new’ section contains links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2024-05-17T06:06:08Z</dcterms:modified>
</cp:coreProperties>
</file>