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D29831-E9BA-4F29-929F-82075243F2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52118C-88BD-4B2E-8326-7452A24930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showing the flow of data from NCBI GEO into the Gemma database. Three classes of information are processed: platform metadata, gene expression data and metadata. While microarray data reside on GEO, raw RNA-sequencing (RNA-seq) data are obtained from NCBI Sequence Read Archive (SRA). AE: ArrayExpress, DE: differential expression, and CoEx: co-expression.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53D1A1-30F9-4907-9340-BDD9A1382A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Flowchart showing the flow of data from NCBI GEO into the Gemma database. Three classes of information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79700" y="1371600"/>
            <a:ext cx="379056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Flowchart showing the flow of data from NCBI GEO into the Gemma database. Three classes of information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2024-05-19T14:53:20Z</dcterms:modified>
</cp:coreProperties>
</file>