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22A50F-5559-4635-9346-1C483E7519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851FF9-E336-4DE8-9E44-59DD649785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Expert Search. The raw query string can be seen here and can be manually edited.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E7A853-1D45-4F7B-B6EE-DEB66991BF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Screenshot of the Expert Search. The raw query string can be seen here and can be manually edited.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393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Screenshot of the Expert Search. The raw query string can be seen here and can be manually edited.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2024-05-03T12:47:13Z</dcterms:modified>
</cp:coreProperties>
</file>