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90791F-81FC-40C5-8A94-50BC392241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D0799-113D-474F-A33D-1CC0544F9C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ncRNAs related to CVDs. (A) The number of miRNAs. (B) The number of lncRNAs. (C) The number of circRNAs.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9B378-CBB7-4064-BFEF-4DCD30D713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number of ncRNAs related to CVDs. (A) The number of miRNAs. (B) The number of lncRNAs. (C) The 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41700" y="1371600"/>
            <a:ext cx="22573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number of ncRNAs related to CVDs. (A) The number of miRNAs. (B) The number of lncRNAs. (C) The number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2024-05-19T13:17:58Z</dcterms:modified>
</cp:coreProperties>
</file>