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A0B62B-AF87-4AD1-81EE-AE346C275E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3B4BC6-CB22-4AAD-8936-AA0151111A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properties between hemoglobinopathy concepts as an approach to integrating existing hemoglobinopathy knowledge. The ‘Sickle Cell Disease-SE’ class is the reference or the object, a subclass of hemoglobinopathy having some properties (annotation in different arrows) related with other classes (subjects) highlighted in blue.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80C964-D91A-405A-A30D-6FE0C89412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Illustration of properties between hemoglobinopathy concepts as an approach to integrating existing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70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Illustration of properties between hemoglobinopathy concepts as an approach to integrating existing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2024-05-06T14:23:12Z</dcterms:modified>
</cp:coreProperties>
</file>