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49BA6-53CE-46E7-B140-0BD7F1BACA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36FC9-1452-445A-B5C8-CF2E5089EA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recall results for each participating group. The ability for text-mining tools to recognize curated diseases was measured; terms and synonyms to terms were counted as matches. Disease recall ranged from &lt;1% to 65%.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9B9E9-4F47-44BE-9A19-839E42D23D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Disease recall results for each participating group. The ability for text-mining tools to recognize curated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311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Disease recall results for each participating group. The ability for text-mining tools to recognize curated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2024-05-16T03:11:57Z</dcterms:modified>
</cp:coreProperties>
</file>