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F45A0-BB13-4348-88C3-F27E53163F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81F3C-012C-4E86-917E-154D876D39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searching page of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72DB27-6E0D-4FA0-AD17-CD7ED08F03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display pages of searching result (left panel) and information of each gene (right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72DB27-6E0D-4FA0-AD17-CD7ED08F03F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histochemical GUS assay in a promoter:GUS transgenic rice.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72DB27-6E0D-4FA0-AD17-CD7ED08F03F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searching page of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085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display pages of searching result (left panel) and information of each gene (right panel).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91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histochemical GUS assay in a promoter:GUS transgenic rice.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30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The searching page of the database.
</vt:lpstr>
      <vt:lpstr>Figure 2 The display pages of searching result (left panel) and information of each gene (right panel).
</vt:lpstr>
      <vt:lpstr>Figure 3 The histochemical GUS assay in a promoter:GUS transgenic rice.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2024-05-19T14:30:13Z</dcterms:modified>
</cp:coreProperties>
</file>