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7A0D7-A2C9-48D5-AE1A-940AC67BB5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A2207-1DD4-43A1-9DB9-C53A2BB12E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SGD provides context-specific help throughout the SGD website, enabling quick in situ access to explanations of various tools and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B1CA4-9186-48E0-99BD-9EED464DAB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SGD provides context-specific help throughout the SGD website, enabling quick in situ access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2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SGD provides context-specific help throughout the SGD website, enabling quick in situ access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2024-05-19T10:30:05Z</dcterms:modified>
</cp:coreProperties>
</file>