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4D402D-8EE8-4592-BDEC-0521C84B4A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122A4-E0DA-4E7C-85A5-3C978D4996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GO biological process enrichment of genes and proteins deregulated in Homo sapiens and Mus musculus per disease stage.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4DA51-A62C-440E-804A-793C12DF3D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GO biological process enrichment of genes and proteins deregulated in Homo sapiens and Mus musculus 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7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GO biological process enrichment of genes and proteins deregulated in Homo sapiens and Mus musculus 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2024-05-02T19:21:43Z</dcterms:modified>
</cp:coreProperties>
</file>