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28E373-E404-4AB5-9D66-1BBD98A88F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6A851B-B081-4BC3-A23B-8D29F24D31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Screenshots of the query example (a) and of the results (b) returning information about wheat varieties characterized by 1000 kernel weight value &gt;20 g and genotyped with molecular markers associated with genes and QTLs for resistance to major pathogens.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2FD354-5324-438A-9FC8-86B4AEE9A1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baq038,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Screenshots of the query example (a) and of the results (b) returning information about wheat varieties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218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Screenshots of the query example (a) and of the results (b) returning information about wheat varieties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2024-05-06T23:47:08Z</dcterms:modified>
</cp:coreProperties>
</file>