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774FDB-DC66-4DF9-904F-6B6335B6C7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3B07D2-072D-448A-9B49-173205F9E4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Triple-negative breast cancer sample data as deposited. Image-based analysis data are used to generate a graph for the original publication and are subsequently uploaded to XePHIR (either directly or indirectly). Subsequently, the available metadata is entered during submission (filling in the available data in the submission template). All metadata will be displayed next to the images that have been uploaded, when uploaded via Zenodo a DOI will be provided to allow easy access to the original data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96D6BA-2399-4FAC-838A-F1F828F1AE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Triple-negative breast cancer sample data as deposited. Image-based analysis data are used to generate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79800" y="1371600"/>
            <a:ext cx="21896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Triple-negative breast cancer sample data as deposited. Image-based analysis data are used to generate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2024-05-04T01:19:37Z</dcterms:modified>
</cp:coreProperties>
</file>