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B8F859-24A1-45E2-8929-9DEEA5B8CB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3FDFDA-99B6-46B5-8E47-EF6642056B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selection of results for organisms in terms of GC content (Exemplar vs. Original merged groups) Categories are the same as Table 1; mdiff and std: the mean and standard deviation of absolute value of the difference between each exemplar and the mean of the original group,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C572A6-8915-47B5-BCB3-6D0D27BC01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baw163,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selection of results for organisms in terms of GC content (Exemplar vs. Original merged groups) Categories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1637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 selection of results for organisms in terms of GC content (Exemplar vs. Original merged groups) Categories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2024-05-13T21:56:01Z</dcterms:modified>
</cp:coreProperties>
</file>