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4CC3DA-2AC0-45C0-B7C6-1D8894E2B0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99F8A9-BF9D-4E01-A4DC-BF8CCAE892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Browsing page of AGODB. (A) A brief browsing table displays fields, including AgoID, Accession, ProteinName, Organism, AgoType, Experimentally verified and links directing to the ‘Detail’ page. (B) The ‘Detail’ page shows detailed descriptions of each Ago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240B7D-A784-459F-BEA4-6D1FCC41AF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baac078, </a:t>
            </a:r>
            <a:r>
              <a:rPr lang="en-US" altLang="en-US" sz="1000">
                <a:solidFill>
                  <a:srgbClr val="333333"/>
                </a:solidFill>
                <a:hlinkClick r:id="rId3"/>
              </a:rPr>
              <a:t>https://doi.org/10.1093/database/baac078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Browsing page of AGODB. (A) A brief browsing table displays fields, including AgoID, Accession, ProteinName,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094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Browsing page of AGODB. (A) A brief browsing table displays fields, including AgoID, Accession, ProteinName,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2024-05-17T01:58:03Z</dcterms:modified>
</cp:coreProperties>
</file>