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DC692-D737-4A49-BD0E-4D7E0A64E2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E1C20-31E8-49F3-BC6A-2FF6A592C5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AcetoBase repository and database. The nucleotide database (db) table consists of reference nucleotide (NN) table and user nucleotide (UN) table, the clone database table consists of reference clone (CN) table and user clone (UC) table and the protein database table consists of reference protein (NP) table and user protein (UP) table. General users have access to all sequences in the databases except for those that are not yet public, while registered users also have access to the custom database generated with their own clone (UCdb), nucleotide (UNdb) and protein (UPdb) sequences. W-L, Wood–Ljungdahl.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E2E84-F50A-4F70-85CC-CB6503A0FA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AcetoBase repository and database. The nucleotide database (db)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45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AcetoBase repository and database. The nucleotide database (db)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2024-05-18T16:59:47Z</dcterms:modified>
</cp:coreProperties>
</file>