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4D8D7C-E8E0-441C-BF37-4260A6C773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ECFD85-1747-4F6B-BD97-B4C3F17FA3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This heat map shows the percentage of digitised objects in natural history collections per canton. There is no available data for four cantons (i.e. Appenzell Innerrhoden, Nidwalden, Obwalden and Zug)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9F64E9-0894-4357-B4DA-21A3C0B4D52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picture shows the data flow from the data sources to the aggregation in PICTIS and the publication through the VDC to different categories of users. (Figure courtesy of Lukas Wotruba, WSL).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9F64E9-0894-4357-B4DA-21A3C0B4D52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72"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baad072, </a:t>
            </a:r>
            <a:r>
              <a:rPr lang="en-US" altLang="en-US" sz="1000">
                <a:solidFill>
                  <a:srgbClr val="333333"/>
                </a:solidFill>
                <a:hlinkClick r:id="rId3"/>
              </a:rPr>
              <a:t>https://doi.org/10.1093/database/baad072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This heat map shows the percentage of digitised objects in natural history collections per canton. There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7652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baad072, </a:t>
            </a:r>
            <a:r>
              <a:rPr lang="en-US" altLang="en-US" sz="1000">
                <a:solidFill>
                  <a:srgbClr val="333333"/>
                </a:solidFill>
                <a:hlinkClick r:id="rId3"/>
              </a:rPr>
              <a:t>https://doi.org/10.1093/database/baad072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picture shows the data flow from the data sources to the aggregation in PICTIS and the publication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803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This heat map shows the percentage of digitised objects in natural history collections per canton. There is ...</vt:lpstr>
      <vt:lpstr>Figure 2. The picture shows the data flow from the data sources to the aggregation in PICTIS and the publication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2024-05-13T19:35:34Z</dcterms:modified>
</cp:coreProperties>
</file>