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5E158-AAA2-4117-A6E5-4448D6A880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834B4-6010-468F-937D-D9EA40761C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using the ‘Keyword Search’ tool to query toxoMine. We searched toxoMine using the keyword ‘gcn5b’ to find all relevant data objects. The search result shows that a total of 10 data objects contained the search term. (*) The results are sorted based on a score indicative of how closely the keyword correlates to the saved search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8846B-F2CF-4261-BC7F-F46D75DD2E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 example of using the ‘Keyword Search’ tool to query toxoMine. We searched toxoMine using the keyword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75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An example of using the ‘Keyword Search’ tool to query toxoMine. We searched toxoMine using the keyword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2024-05-20T16:18:18Z</dcterms:modified>
</cp:coreProperties>
</file>