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BC495F-D4D8-40D1-B506-E01F98EDCD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022D4-9207-41A1-8720-38660756B3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Time point–specific views for the extended neighbourhood for root-specific genes at (A) early time point of 1 h and (B) late time point of 12 h under drought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EC0B6-085E-4334-BEF2-C805C83B81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Time point–specific views for the extended neighbourhood for root-specific genes at (A) early time point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Time point–specific views for the extended neighbourhood for root-specific genes at (A) early time point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2024-05-05T18:21:51Z</dcterms:modified>
</cp:coreProperties>
</file>