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B5A78-8B44-4AF0-911C-02FC235868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9A3DA-69EB-4487-AC81-7B7C98CA72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model in CNSA A. At present, CNSA has six data objects, and the corresponding prefixes of accession numbers are marked in red. B. Correlation model for Ruili Botanical Garden project.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F82B3-4546-484D-A3AA-87389AF129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Process of data submission to CNSA.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F82B3-4546-484D-A3AA-87389AF129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 statistics of CNSA A. Numbers of Projects, Samples, Assemblies, Experiments and runs in CNSA. B. File sizes of Runs and Assemblies in CNSA. All statistics are based on data submitted from November 2017 to May 2020.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F82B3-4546-484D-A3AA-87389AF129C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baaa055, </a:t>
            </a:r>
            <a:r>
              <a:rPr lang="en-US" altLang="en-US" sz="1000">
                <a:solidFill>
                  <a:srgbClr val="333333"/>
                </a:solidFill>
                <a:hlinkClick r:id="rId3"/>
              </a:rPr>
              <a:t>https://doi.org/10.1093/database/baaa055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model in CNSA A. At present, CNSA has six data objects, and the corresponding prefixes of accession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50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baaa055, </a:t>
            </a:r>
            <a:r>
              <a:rPr lang="en-US" altLang="en-US" sz="1000">
                <a:solidFill>
                  <a:srgbClr val="333333"/>
                </a:solidFill>
                <a:hlinkClick r:id="rId3"/>
              </a:rPr>
              <a:t>https://doi.org/10.1093/database/baaa055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Process of data submission to CNSA.</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91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baaa055, </a:t>
            </a:r>
            <a:r>
              <a:rPr lang="en-US" altLang="en-US" sz="1000">
                <a:solidFill>
                  <a:srgbClr val="333333"/>
                </a:solidFill>
                <a:hlinkClick r:id="rId3"/>
              </a:rPr>
              <a:t>https://doi.org/10.1093/database/baaa055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 statistics of CNSA A. Numbers of Projects, Samples, Assemblies, Experiments and runs in CNSA. B. File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579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Data model in CNSA A. At present, CNSA has six data objects, and the corresponding prefixes of accession ...</vt:lpstr>
      <vt:lpstr>Figure 2 Process of data submission to CNSA.</vt:lpstr>
      <vt:lpstr>Figure 3 Data statistics of CNSA A. Numbers of Projects, Samples, Assemblies, Experiments and runs in CNSA. B. File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2024-05-19T13:43:42Z</dcterms:modified>
</cp:coreProperties>
</file>