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0E26D65-1E07-40ED-91BA-461B040FA5B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3BCBEA-51F4-41BB-A7F6-EADEDF93071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FOXC1 gene expression analysis in basal-like (PAM50) and/or TNBC (IHC), and intrinsic molecular subtypes (PAM50).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7E7C60-8C07-4DCF-B1AF-CE19654DF9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0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baab007,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FOXC1 gene expression analysis in basal-like (PAM50) and/or TNBC (IHC), and intrinsic molecular subtypes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124200" y="1371600"/>
            <a:ext cx="2902606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FOXC1 gene expression analysis in basal-like (PAM50) and/or TNBC (IHC), and intrinsic molecular subtypes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2024-05-19T15:41:03Z</dcterms:modified>
</cp:coreProperties>
</file>