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F7B19-D096-4B91-A39F-3694D8FFE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5CDEC-A89D-4444-AB8E-BEE37E31D3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Korean-enriched missense SNVs in the CYP gene family. (a) Example of Korean-enriched missense variants in the CYP gene family and CPIC information. (b) Example of different allele frequencies for rs1065852 SNV in each ethnic group. The x-axis represents ethnicity and the database that contained the information, and the y-axis represents allele frequencies.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365EA3-9685-40C4-9755-34D93341F7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Korean-enriched missense SNVs in the CYP gene family. (a) Example of Korean-enriched missense variants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91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Korean-enriched missense SNVs in the CYP gene family. (a) Example of Korean-enriched missense variants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2024-05-17T09:51:15Z</dcterms:modified>
</cp:coreProperties>
</file>