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405633-EAF9-4C69-85C0-F3385E5BEA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A4D62B-F60B-4F48-810F-03F86C3E30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Summary statistics of PSINDB database: (A) Number of postsynaptic proteins from each source database and their overlaps. (B) Distribution of interacting partners of postsynaptic proteins. (C) Ratio of residues in different structural binding regions, colored by the level of information available about the binding residue (PFAM: belonging to protein families identified by Pfam; DIS: Disordered; CC: Coiled-coil; TMP: Transmembrane Protein). (D) Distribution of regulatory mechanisms in PS proteins (SLiM: Short Linear Motif). (E) Distribution of diseases associated with PS proteins. The more general the term, the closer it is to the center.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1586E7-2ED2-4B7F-A7C2-32FFD5EEC39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Layout of the individual entry pages (A–J) and the interaction pages (K) of PSINDB: Protein page: (A) Evidence for PS localization, (B) function, (C) protein features, (D) binary partners with known interacting regions, (E) network, (F) isoforms, (G) disease-causing germline mutations, (H) short linear motifs, (I) fingerprint, (J) all partners. Interaction page: (K) details of the experiment.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1586E7-2ED2-4B7F-A7C2-32FFD5EEC39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Left: the interaction sub-network of SHSA6 and SHSA7. Edge weights encode the confidence of the interaction, blue edges show interactions manually curated into PSINDB and dashed lines represent interactions derived from studies on non-human homologues. Right: the alignment between human (top sequences) and mouse (bottom sequences) SHSA proteins. (B) Domain representation of SHANK3, together with the number of partners binding to the different regions of the protein as displayed in the PSINDB database. (C) Proteins not described as part of the PS in any of the source databases. Despite the lack of annotation, they interact with extremely high amounts of PS proteins, and several evidence hint they might localize to the PS or they might have an important role in the 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1586E7-2ED2-4B7F-A7C2-32FFD5EEC39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0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0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baac007, </a:t>
            </a:r>
            <a:r>
              <a:rPr lang="en-US" altLang="en-US" sz="1000">
                <a:solidFill>
                  <a:srgbClr val="333333"/>
                </a:solidFill>
                <a:hlinkClick r:id="rId3"/>
              </a:rPr>
              <a:t>https://doi.org/10.1093/database/baac007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Summary statistics of PSINDB database: (A) Number of postsynaptic proteins from each source database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9526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baac007, </a:t>
            </a:r>
            <a:r>
              <a:rPr lang="en-US" altLang="en-US" sz="1000">
                <a:solidFill>
                  <a:srgbClr val="333333"/>
                </a:solidFill>
                <a:hlinkClick r:id="rId3"/>
              </a:rPr>
              <a:t>https://doi.org/10.1093/database/baac007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Layout of the individual entry pages (A–J) and the interaction pages (K) of PSINDB: Protein page: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8838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baac007, </a:t>
            </a:r>
            <a:r>
              <a:rPr lang="en-US" altLang="en-US" sz="1000">
                <a:solidFill>
                  <a:srgbClr val="333333"/>
                </a:solidFill>
                <a:hlinkClick r:id="rId3"/>
              </a:rPr>
              <a:t>https://doi.org/10.1093/database/baac007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Left: the interaction sub-network of SHSA6 and SHSA7. Edge weights encode the confidence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54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Summary statistics of PSINDB database: (A) Number of postsynaptic proteins from each source database and ...</vt:lpstr>
      <vt:lpstr>Figure 2. Layout of the individual entry pages (A–J) and the interaction pages (K) of PSINDB: Protein page: (A) ...</vt:lpstr>
      <vt:lpstr>Figure 3. (A) Left: the interaction sub-network of SHSA6 and SHSA7. Edge weights encode the confidence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2024-05-10T18:01:52Z</dcterms:modified>
</cp:coreProperties>
</file>