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048C4-B69B-473E-8838-69DF3688F2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A4080-0586-464F-B608-061135A423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Ambiguity issue cannot be solved (Q23), preference for the freedom to write manuscript own way (Q24) and current effort in using controlled vocabularies in publications (Q26).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EE75A-2247-4F6B-BEBE-D3A37B941E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Ambiguity issue cannot be solved (Q23), preference for the freedom to write manuscript own way (Q24)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Ambiguity issue cannot be solved (Q23), preference for the freedom to write manuscript own way (Q24)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2024-07-27T08:45:17Z</dcterms:modified>
</cp:coreProperties>
</file>