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60989-AC8A-4E33-9800-B60BA539A3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90BF3-0075-4A6A-B698-911C5449BB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9CA47-C15C-49CE-AAB7-E6017AC2B2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2024-05-03T12:51:58Z</dcterms:modified>
</cp:coreProperties>
</file>