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1DCF8-CE5B-47DC-854D-CA7947D009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160E2-A1E7-4991-8EC1-34A01EC9EA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Frequent terms in the unstructured text values of GEO metadata values. This figure shows terms which are frequently used in the unstructured elements of the GEO dataset. Colors and size correspond to the frequency of a term.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352508-05DA-4C57-B51D-D9C3EE43CC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baw080, </a:t>
            </a:r>
            <a:r>
              <a:rPr lang="en-US" altLang="en-US" sz="1000">
                <a:solidFill>
                  <a:srgbClr val="333333"/>
                </a:solidFill>
                <a:hlinkClick r:id="rId3"/>
              </a:rPr>
              <a:t>https://doi.org/10.1093/database/baw080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Frequent terms in the unstructured text values of GEO metadata values. This figure shows terms which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Frequent terms in the unstructured text values of GEO metadata values. This figure shows terms which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2024-09-20T22:22:00Z</dcterms:modified>
</cp:coreProperties>
</file>