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3D8AC2-0538-49D8-95B8-8B534427DA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BD494D-B9C2-442B-A7EF-BD195BA0A9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Filtration process with FLUTE: inputs to FLUTE include extracted interactions, scores of these interactions that are found in databases, and the user’s selection of thresholds for the scores. Outputs from FLUTE include selected interactions determined by their scores and thresholds.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C177B7-CD45-4C22-B7F4-B3A0A4CB158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baaa056, </a:t>
            </a:r>
            <a:r>
              <a:rPr lang="en-US" altLang="en-US" sz="1000">
                <a:solidFill>
                  <a:srgbClr val="333333"/>
                </a:solidFill>
                <a:hlinkClick r:id="rId3"/>
              </a:rPr>
              <a:t>https://doi.org/10.1093/database/baaa056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Filtration process with FLUTE: inputs to FLUTE include extracted interactions, scores of these interactions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772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Filtration process with FLUTE: inputs to FLUTE include extracted interactions, scores of these interactions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2024-05-19T19:49:05Z</dcterms:modified>
</cp:coreProperties>
</file>