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8D25E7-BBCC-4A6C-8C43-140EC5489F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8F94C-1728-4D03-8161-9854355AE9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configuration of YQFC.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B24039-2354-4CAB-BF26-0F843DA3B6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configuration of YQFC.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747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configuration of YQFC.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2024-05-19T10:30:25Z</dcterms:modified>
</cp:coreProperties>
</file>