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490B7E-7576-4899-9781-31DD18D0275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ABFBE27-A6FC-4A9E-A8A0-64C673727E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Feature analysis between positive and negative samples across species. Orange and blue represent GRAs and non-GRAs, respectively.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2022. Published by Oxford University Press.This is an Open Access article distributed under the terms of the Creative Commons Attribution-NonCommercial License (https://creativecommons.org/licenses/by-nc/4.0/), which permits non-commercial re-use, distribution, and reproduction in any medium, provided the original work is properly cited. For commercial re-use, please contact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9A85F3B-FA7F-4939-B379-41D769FB9E9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c08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2022, , 2022, baac085,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https://doi.org/10.1093/database/baac085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Feature analysis between positive and negative samples across species. Orange and blue represent GRAs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3583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Feature analysis between positive and negative samples across species. Orange and blue represent GRAs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2024-05-07T19:52:00Z</dcterms:modified>
</cp:coreProperties>
</file>