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B44C70-3B5D-44F1-8F9E-4CBCCDD4D61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13F7D9-5F85-4EF0-868B-8CFEA42AF6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Chemical/drug named-entity recognition. Chemical recall (blue), precision (red) and balanced F-score (green) results are shown for each participating group (anonymously identified by group number on x-axis). Average scores for each metric (dotted lines) are also provided.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47096BE-F64C-4F24-8F75-44111EFA4B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bau050,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Chemical/drug named-entity recognition. Chemical recall (blue), precision (red) and balanced F-score (green)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905000" y="1371600"/>
            <a:ext cx="533257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Chemical/drug named-entity recognition. Chemical recall (blue), precision (red) and balanced F-score (green)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2024-05-14T23:38:38Z</dcterms:modified>
</cp:coreProperties>
</file>