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5AD05-3EF0-4682-A272-C2A80D5696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32E08-9EDD-4B04-8101-B003920090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Histogram for the counts of trait names within the 28 Trait Dictionaries (TDs). The histogram represents 3627 trait names within the TDs, along with the number of trait names across the TD for the 28 crop species. The gap in the data representing trait names that are repeated one or two times across the TDs was not plotted in the histogram; for more information, refer Supplementary Table S2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0B963E-49A7-4D05-91E6-FC331D633B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baab028, </a:t>
            </a:r>
            <a:r>
              <a:rPr lang="en-US" altLang="en-US" sz="1000">
                <a:solidFill>
                  <a:srgbClr val="333333"/>
                </a:solidFill>
                <a:hlinkClick r:id="rId3"/>
              </a:rPr>
              <a:t>https://doi.org/10.1093/database/baab028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Histogram for the counts of trait names within the 28 Trait Dictionaries (TDs). The histogram represents 3627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1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Histogram for the counts of trait names within the 28 Trait Dictionaries (TDs). The histogram represents 3627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2024-05-19T20:47:48Z</dcterms:modified>
</cp:coreProperties>
</file>