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F225FF-8484-4F78-BED9-03AF1B10022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816689-6EFB-455E-ABA0-36384977E0B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Similarity Search of FGF signaling (C.elegans). (A) The ligand-receptor binding in FGF signaling (C.elegans). (B) Result screen of similarity search. (C) The hierarchical tree of ‘FGF’ molecule in MoleculeRole ontology and some signaling pathways similar to FGF signaling (C.elegans). Green/orange edges represent correspondence relation to MoleculeRole ontology.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6CE9D2-217D-42D4-A1BE-A83A4DE10D9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bar052, </a:t>
            </a:r>
            <a:r>
              <a:rPr lang="en-US" altLang="en-US" sz="1000">
                <a:solidFill>
                  <a:srgbClr val="333333"/>
                </a:solidFill>
                <a:hlinkClick r:id="rId3"/>
              </a:rPr>
              <a:t>https://doi.org/10.1093/database/bar052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Similarity Search of FGF signaling (C.elegans). (A) The ligand-receptor binding in FGF signaling (C.elegans).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Similarity Search of FGF signaling (C.elegans). (A) The ligand-receptor binding in FGF signaling (C.elegans).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2024-04-27T04:07:42Z</dcterms:modified>
</cp:coreProperties>
</file>