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A5C045-F13D-452E-80E3-5C3CAE23E6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76AFBE-B414-4D89-9B54-F957A04FDF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Webpage of the Variome module, including interactive plots of PCA and structure, and a searching bar for SNP counts in each 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0B0F71-1872-423E-B6AC-184FEB1B6A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Webpage of the Variome module, including interactive plots of PCA and structure, and a searching bar for SNP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16100" y="1371600"/>
            <a:ext cx="551695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Webpage of the Variome module, including interactive plots of PCA and structure, and a searching bar for SNP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2024-05-20T11:07:58Z</dcterms:modified>
</cp:coreProperties>
</file>