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3ECA52-1CF4-4AF4-86FE-61D55B4963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C72B6-1E11-48E7-AEA8-3B9490E9A0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C73F7-B889-4760-8A70-E85B58756B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08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2024-05-19T13:12:11Z</dcterms:modified>
</cp:coreProperties>
</file>