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9B495C-D428-484A-8690-7820CDF055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4FDDA9-851C-4B7A-BBE0-04B0357492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annotated genes in all the ASFV strains. NCBI annotated genes, newly annotated genes and genetic remains are marked in deep red, orange and grey,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A1A754-6208-4EFB-B72D-5C79B2A653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Number of annotated genes in all the ASFV strains. NCBI annotated genes, newly annotated genes and genetic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63800" y="1371600"/>
            <a:ext cx="422636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Number of annotated genes in all the ASFV strains. NCBI annotated genes, newly annotated genes and genetic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2024-05-19T14:40:50Z</dcterms:modified>
</cp:coreProperties>
</file>