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BDA77-4377-4E39-AD54-939CEBB20F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9B94A-4ABC-4BE9-A311-219C37B731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illustrating the use of ontologies by biological databases. Twenty-eight percent of resources do not use any ontology for their data description. Seventy-two percent of resources use an ontology developed by the OBO foundry, of which 19% use PATO and 81% another OBO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1793A-C52B-43A3-A387-6DF517E8E9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Pie chart illustrating the use of ontologies by biological databases. Twenty-eight percent of resources do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47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Pie chart illustrating the use of ontologies by biological databases. Twenty-eight percent of resources do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2024-05-14T05:24:25Z</dcterms:modified>
</cp:coreProperties>
</file>