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37609-D82C-4BE5-9E5D-5C1B589E07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484AC3-1EDF-4371-AC91-7CAE0D095E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CAFETERIA annotation flowchart.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4959-F161-4FE9-8285-9E9882F00B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Food phrases linked to the AG.01.l.03 [Spice] Hansard semantic tag.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4959-F161-4FE9-8285-9E9882F00B13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food voting scheme for FoodNER.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4959-F161-4FE9-8285-9E9882F00B1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scientific abstract annotated with food entities in the FoodViz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4959-F161-4FE9-8285-9E9882F00B1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most frequent semantic tags from the Hansard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4959-F161-4FE9-8285-9E9882F00B1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most frequent semantic tags from the SNOMED-CT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4959-F161-4FE9-8285-9E9882F00B1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most frequent semantic tags from the FoodOn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4959-F161-4FE9-8285-9E9882F00B13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10 semantic tags from the Hansard taxonomy that correspond to the highest number of unique tags from the FoodOn and SNOMED-CT ontologies.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4959-F161-4FE9-8285-9E9882F00B13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number of unique FoodOn and SNOMED-CT semantic tags that are matched to the Hansard tags of each level of the taxonomy.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4959-F161-4FE9-8285-9E9882F00B13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Text phrases linked to the AG.01.f [Fat/oil] Hansard semantic tag.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4959-F161-4FE9-8285-9E9882F00B13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CAFETERIA annotation flowchart.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687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Food phrases linked to the AG.01.l.03 [Spice] Hansard semantic tag.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270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food voting scheme for FoodNER.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12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 scientific abstract annotated with food entities in the FoodViz tool.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1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Ten most frequent semantic tags from the Hansard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10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Ten most frequent semantic tags from the SNOMED-CT ontology.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59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Ten most frequent semantic tags from the FoodOn ontology.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10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Top 10 semantic tags from the Hansard taxonomy that correspond to the highest number of unique tags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797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Median number of unique FoodOn and SNOMED-CT semantic tags that are matched to the Hansard tags of each level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66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Text phrases linked to the AG.01.f [Fat/oil] Hansard semantic tag.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89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30</Paragraphs>
  <Slides>10</Slides>
  <Notes>10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baseType="lpstr" size="11">
      <vt:lpstr>13_Office Theme</vt:lpstr>
      <vt:lpstr>Figure 1. CAFETERIA annotation flowchart.
</vt:lpstr>
      <vt:lpstr>Figure 2. The food voting scheme for FoodNER.
</vt:lpstr>
      <vt:lpstr>Figure 3. A scientific abstract annotated with food entities in the FoodViz tool.
</vt:lpstr>
      <vt:lpstr>Figure 4. Ten most frequent semantic tags from the Hansard corpus.
</vt:lpstr>
      <vt:lpstr>Figure 5. Ten most frequent semantic tags from the SNOMED-CT ontology.
</vt:lpstr>
      <vt:lpstr>Figure 6. Ten most frequent semantic tags from the FoodOn ontology.
</vt:lpstr>
      <vt:lpstr>Figure 7. Top 10 semantic tags from the Hansard taxonomy that correspond to the highest number of unique tags from the ...</vt:lpstr>
      <vt:lpstr>Figure 8. Median number of unique FoodOn and SNOMED-CT semantic tags that are matched to the Hansard tags of each level ...</vt:lpstr>
      <vt:lpstr>Figure 9. Text phrases linked to the AG.01.f [Fat/oil] Hansard semantic tag.
</vt:lpstr>
      <vt:lpstr>Figure 10. Food phrases linked to the AG.01.l.03 [Spice] Hansard semantic tag.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2024-05-06T14:10:11Z</dcterms:modified>
</cp:coreProperties>
</file>