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17DC6D-98DB-4C57-803E-F8EB3174D08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5D5DC7-A2F4-47D2-BA37-547B2C532EA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Features of 167 molecular markers supported by GWAS. (A) Number of markers on each chromosome. (B) SNP variants annotated on different genomic regions. (C) GO enrichment of the effector genes. (D) KEGG enrichment of the effector genes.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E27161-0E7C-495E-B106-A399E2443FA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Display of the homepage and function modules of OAOB database. (A) Web homepage of the OAOB database, showing four main functional modules: Statistics, Search, Basic Local Alignment Search Tool (BLAST) and Jbrowse. (B) Using the marker gene cartilage oligomeric matrix protein (COMP) as an example to show all different kinds of information provided. (C) Jbrowse modules of OAOB database. (D) An example showing the marker gene COMP that was supported by scRNA-seq analysis.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E27161-0E7C-495E-B106-A399E2443FA9}"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52"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c052"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baac052, </a:t>
            </a:r>
            <a:r>
              <a:rPr lang="en-US" altLang="en-US" sz="1000">
                <a:solidFill>
                  <a:srgbClr val="333333"/>
                </a:solidFill>
                <a:hlinkClick r:id="rId3"/>
              </a:rPr>
              <a:t>https://doi.org/10.1093/database/baac052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Features of 167 molecular markers supported by GWAS. (A) Number of markers on each chromosome. (B) SNP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62583"/>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baac052, </a:t>
            </a:r>
            <a:r>
              <a:rPr lang="en-US" altLang="en-US" sz="1000">
                <a:solidFill>
                  <a:srgbClr val="333333"/>
                </a:solidFill>
                <a:hlinkClick r:id="rId3"/>
              </a:rPr>
              <a:t>https://doi.org/10.1093/database/baac052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Display of the homepage and function modules of OAOB database. (A) Web homepage of the OAOB database, showing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8539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Features of 167 molecular markers supported by GWAS. (A) Number of markers on each chromosome. (B) SNP ...</vt:lpstr>
      <vt:lpstr>Figure 2. Display of the homepage and function modules of OAOB database. (A) Web homepage of the OAOB database, showing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2024-05-03T10:48:21Z</dcterms:modified>
</cp:coreProperties>
</file>