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A4E23-9CA0-4A68-A0AA-209A4CF180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6E043-E057-447B-AD6C-38AE844D03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‘Drug Search’ tool. (A) Similarity search for GABA (SMILES: C(CC(=O)O)CN). Product names of similar drugs in Phosprof are listed with the Tanimoto coefficient score. (B) Product Name in the list (A) is linked to the Signature Protein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04B6A8-3AAE-48B8-B1B1-AC2DC26F99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‘Drug Search’ tool. (A) Similarity search for GABA (SMILES: C(CC(=O)O)CN). Product names of similar drugs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30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‘Drug Search’ tool. (A) Similarity search for GABA (SMILES: C(CC(=O)O)CN). Product names of similar drugs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2024-05-05T12:11:43Z</dcterms:modified>
</cp:coreProperties>
</file>