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77C6E2-CDA6-4C14-A9E6-419D34D3B6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0B91A4-8519-4C2A-9F09-5CFBB208A4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Advanced search panel, with some text fields populated as an example. The semantics of the query shown here is the following: “retrieve all of the Fragments which contact the amino acids ALA or SER, AND which are contained in the ligands with code GAN or OLO, AND whose containing Ligands bind to the protein identified by the PDB ID 1 HBV.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651B58-4B88-4067-B50B-6A7EC54C63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Advanced search panel, with some text fields populated as an example. The semantics of the query shown 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0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Advanced search panel, with some text fields populated as an example. The semantics of the query shown 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2024-05-19T05:03:08Z</dcterms:modified>
</cp:coreProperties>
</file>