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F1D80-B568-4412-90BB-8B0DF620E6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A42C2C-C3A3-47E0-8D7B-52BFF2D0B4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BestMatchFinder tool with the Search by sequence option.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2E68E7-0521-49DE-B110-AA5DBF0B7A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Use of BestMatchFinder tool with the Search by sequence option.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596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Use of BestMatchFinder tool with the Search by sequence option.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2024-05-15T15:17:57Z</dcterms:modified>
</cp:coreProperties>
</file>