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6CA61-CE06-4EC0-809D-304CA1554D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6EE5F-AD5A-4BD9-B21D-D97CDAEA4E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Korean-enriched SNVs. (a) Annotation of Korean-enriched SNVs, (b) Venn diagram of the Korean-enriched pathogenic variants predicted by SIFT and PolyPhen-2 algorithms and (c) top 10 genes with Korean-enriched variants. The x-axis represents the number of Korean-enriched SNVs, and the y-axis represents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7D1E0-4C2C-4518-B963-412F23CB80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Korean-enriched SNVs. (a) Annotation of Korean-enriched SNVs, (b) Venn diagram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6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Korean-enriched SNVs. (a) Annotation of Korean-enriched SNVs, (b) Venn diagram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2024-05-08T01:46:58Z</dcterms:modified>
</cp:coreProperties>
</file>