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EF557-5BFF-4C49-B136-D4B892FF88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E334C-1D0F-41DF-AC22-493141F2DB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recall results for each participating group. The ability for text-mining tools to recognize curated chemicals was measured; terms and synonyms to terms were counted as matches. Chemical recall ranged from 5% to 82%.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93821-006E-472E-AC18-8265C5C2B9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Chemical recall results for each participating group. The ability for text-mining tools to recognize curated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305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Chemical recall results for each participating group. The ability for text-mining tools to recognize curated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2024-05-19T12:12:55Z</dcterms:modified>
</cp:coreProperties>
</file>