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E2F7C-CCB3-4851-A5EB-09268197E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AE9FD-078F-4C5C-9649-438E879FD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Environmental Protection Agency chemicals. EPA, Environmental Protection Agency; A, Group A chemicals after regroup chemicals classes that previously classified based on the EPA guidelines published in 1986 or 2005; B, Group B; C, Group C; D, Group D; E, Group 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168B6-BDB5-4639-94DA-9E11C19BEF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number of affected hallmarks of cancer (HOCs) for different groups of Environmental Protection Agency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68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number of affected hallmarks of cancer (HOCs) for different groups of Environmental Protection Agency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2024-05-19T15:47:04Z</dcterms:modified>
</cp:coreProperties>
</file>